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5" r:id="rId12"/>
    <p:sldId id="266" r:id="rId13"/>
    <p:sldId id="267" r:id="rId14"/>
    <p:sldId id="270" r:id="rId15"/>
    <p:sldId id="271" r:id="rId16"/>
    <p:sldId id="264" r:id="rId17"/>
  </p:sldIdLst>
  <p:sldSz cx="12192000" cy="6858000"/>
  <p:notesSz cx="6858000" cy="9144000"/>
  <p:embeddedFontLst>
    <p:embeddedFont>
      <p:font typeface="나눔스퀘어" pitchFamily="50" charset="-127"/>
      <p:regular r:id="rId18"/>
    </p:embeddedFont>
    <p:embeddedFont>
      <p:font typeface="맑은 고딕" pitchFamily="50" charset="-127"/>
      <p:regular r:id="rId19"/>
      <p:bold r:id="rId20"/>
    </p:embeddedFont>
    <p:embeddedFont>
      <p:font typeface="Montserrat SemiBold" pitchFamily="2" charset="0"/>
      <p:bold r:id="rId21"/>
      <p:boldItalic r:id="rId22"/>
    </p:embeddedFont>
    <p:embeddedFont>
      <p:font typeface="나눔스퀘어 ExtraBold" pitchFamily="50" charset="-127"/>
      <p:bold r:id="rId23"/>
    </p:embeddedFont>
    <p:embeddedFont>
      <p:font typeface="Montserrat Black" pitchFamily="2" charset="0"/>
      <p:bold r:id="rId24"/>
      <p:boldItalic r:id="rId25"/>
    </p:embeddedFont>
    <p:embeddedFont>
      <p:font typeface="DX영화자막 M" pitchFamily="18" charset="-127"/>
      <p:regular r:id="rId26"/>
    </p:embeddedFont>
    <p:embeddedFont>
      <p:font typeface="나눔스퀘어 Light" pitchFamily="50" charset="-127"/>
      <p:regular r:id="rId27"/>
    </p:embeddedFont>
    <p:embeddedFont>
      <p:font typeface="Montserrat Medium" pitchFamily="2" charset="0"/>
      <p:regular r:id="rId28"/>
      <p: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C28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1086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5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30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8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2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96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51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214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36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0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7C66C-BFDF-450A-B528-37A3648EDB3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0DD6E-67F0-486D-8B4F-7CF702B4E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5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oyi97.dothome.co.kr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900" y="76200"/>
            <a:ext cx="113685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melixir</a:t>
            </a:r>
            <a:endParaRPr lang="ko-KR" altLang="en-US" sz="35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6170" y="191988"/>
            <a:ext cx="21403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2020.9.2 ~ 2020.9.31</a:t>
            </a:r>
            <a:endParaRPr lang="ko-KR" altLang="en-US" sz="25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87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9" y="-26542"/>
            <a:ext cx="12348228" cy="70369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5599" y="415596"/>
            <a:ext cx="8278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ontserrat Black" panose="00000A00000000000000" pitchFamily="2" charset="0"/>
              </a:rPr>
              <a:t>Main function</a:t>
            </a:r>
            <a:endParaRPr lang="ko-KR" altLang="en-US" sz="8000" dirty="0">
              <a:solidFill>
                <a:schemeClr val="accent2">
                  <a:lumMod val="20000"/>
                  <a:lumOff val="80000"/>
                </a:schemeClr>
              </a:solidFill>
              <a:latin typeface="Montserrat Black" panose="00000A00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2" y="1194212"/>
            <a:ext cx="10551886" cy="51817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9621" y="519298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03. Top button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23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12192000" cy="241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481" y="3898831"/>
            <a:ext cx="6139038" cy="1112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1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481" y="-2987744"/>
            <a:ext cx="6139038" cy="1112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3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3701" y="-230188"/>
            <a:ext cx="12823825" cy="737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D:\그린컴퓨터\a.design\Dosign_site\img\melixir\responsiv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04" y="1312069"/>
            <a:ext cx="6940592" cy="45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25704" y="867662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RESPONSIVE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17994" y="3244334"/>
            <a:ext cx="1356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responsive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8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5475" y="-1810453"/>
            <a:ext cx="13236575" cy="1047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12" y="1"/>
            <a:ext cx="8662776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58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96" y="1187942"/>
            <a:ext cx="7968208" cy="4482117"/>
          </a:xfrm>
          <a:prstGeom prst="rect">
            <a:avLst/>
          </a:prstGeom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4883969" y="3098513"/>
            <a:ext cx="2424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X영화자막 M" pitchFamily="18" charset="-127"/>
                <a:ea typeface="DX영화자막 M" pitchFamily="18" charset="-127"/>
              </a:rPr>
              <a:t>Click melixir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DX영화자막 M" pitchFamily="18" charset="-127"/>
              <a:ea typeface="DX영화자막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82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4639" y="3113529"/>
            <a:ext cx="34227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Thank you for watching</a:t>
            </a:r>
            <a:endParaRPr lang="ko-KR" altLang="en-US" sz="3500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788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08796" y="3519902"/>
            <a:ext cx="8374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건강하지 않은 화장품 시장을 바꾸고 우리의 일상 속 건강하고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지속 가능한 소비를 돕기 위해 만들어진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완전 채식주의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(VEGAN)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화장품 브랜드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21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" y="765160"/>
            <a:ext cx="12188280" cy="5395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" y="-4216072"/>
            <a:ext cx="12188280" cy="53958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9328"/>
            <a:ext cx="12188280" cy="539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43000"/>
            <a:ext cx="121750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148" y="-120649"/>
            <a:ext cx="2907552" cy="7150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-120649"/>
            <a:ext cx="12192000" cy="7067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9604" y="701220"/>
            <a:ext cx="22942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Montserrat SemiBold" panose="00000700000000000000" pitchFamily="2" charset="0"/>
              </a:rPr>
              <a:t>Flow chart</a:t>
            </a:r>
            <a:endParaRPr lang="ko-KR" altLang="en-US" sz="3000" dirty="0">
              <a:solidFill>
                <a:schemeClr val="bg2">
                  <a:lumMod val="2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4911" y="1293318"/>
            <a:ext cx="4051109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사용자들이 필요한 정보들만 빠르게 얻어갈 수 있도록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브랜드를 어필할 수 있는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요소들로만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간단하게 구성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2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18"/>
            <a:ext cx="12192000" cy="127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67981"/>
            <a:ext cx="121920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24913" y="769258"/>
            <a:ext cx="6542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표준 준수         웹 접근성 준수        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SEO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메타태그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삽입        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레이블링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74" y="1360564"/>
            <a:ext cx="6664652" cy="50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5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99" y="-26542"/>
            <a:ext cx="12348228" cy="70369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5599" y="415596"/>
            <a:ext cx="8278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Montserrat Black" panose="00000A00000000000000" pitchFamily="2" charset="0"/>
              </a:rPr>
              <a:t>Main function</a:t>
            </a:r>
            <a:endParaRPr lang="ko-KR" altLang="en-US" sz="8000" dirty="0">
              <a:solidFill>
                <a:schemeClr val="accent2">
                  <a:lumMod val="20000"/>
                  <a:lumOff val="80000"/>
                </a:schemeClr>
              </a:solidFill>
              <a:latin typeface="Montserrat Black" panose="00000A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98023" y="519298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01. More button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2" y="1194211"/>
            <a:ext cx="10551886" cy="52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2855701" y="2839910"/>
            <a:ext cx="694453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 smtClean="0">
                <a:solidFill>
                  <a:srgbClr val="C28474"/>
                </a:solidFill>
                <a:latin typeface="Montserrat Black" panose="00000A00000000000000" pitchFamily="2" charset="0"/>
              </a:rPr>
              <a:t>Main function</a:t>
            </a:r>
            <a:endParaRPr lang="ko-KR" altLang="en-US" sz="7000" dirty="0">
              <a:solidFill>
                <a:srgbClr val="C28474"/>
              </a:solidFill>
              <a:latin typeface="Montserrat Black" panose="00000A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3452" y="3234693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 Medium" panose="00000600000000000000" pitchFamily="2" charset="0"/>
              </a:rPr>
              <a:t>02. Auto slide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24" y="510436"/>
            <a:ext cx="5893289" cy="596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2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79</Words>
  <Application>Microsoft Office PowerPoint</Application>
  <PresentationFormat>사용자 지정</PresentationFormat>
  <Paragraphs>18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굴림</vt:lpstr>
      <vt:lpstr>Arial</vt:lpstr>
      <vt:lpstr>나눔스퀘어</vt:lpstr>
      <vt:lpstr>맑은 고딕</vt:lpstr>
      <vt:lpstr>Adobe Arabic</vt:lpstr>
      <vt:lpstr>Montserrat SemiBold</vt:lpstr>
      <vt:lpstr>나눔스퀘어 ExtraBold</vt:lpstr>
      <vt:lpstr>Montserrat Black</vt:lpstr>
      <vt:lpstr>DX영화자막 M</vt:lpstr>
      <vt:lpstr>나눔스퀘어 Light</vt:lpstr>
      <vt:lpstr>Montserrat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ehdl66@gmail.com</cp:lastModifiedBy>
  <cp:revision>20</cp:revision>
  <dcterms:created xsi:type="dcterms:W3CDTF">2020-10-28T02:49:54Z</dcterms:created>
  <dcterms:modified xsi:type="dcterms:W3CDTF">2020-10-28T16:02:26Z</dcterms:modified>
</cp:coreProperties>
</file>